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3800"/>
            <a:ext cx="11485848" cy="27922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Months ago the four girls decided to put some of their best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online. A reporter heard their songs. He loved them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an article about the band. At that time, the band was called The Melbourne Four. John Barnard, manager of a big company, read the article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went on the Internet to listen to their songs. He loved them too. He became their manager the next week. And he changed the band’s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to Go Girls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4966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  <a:tab pos="6570980" algn="l"/>
                <a:tab pos="7381240" algn="l"/>
                <a:tab pos="8821420" algn="l"/>
                <a:tab pos="9811385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8.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A. but	 B. so	  C. and	       D. or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84342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考查连词辨析。句意：约翰</a:t>
            </a:r>
            <a:r>
              <a:rPr lang="en-US" altLang="zh-CN" sz="2400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·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巴纳德，一家大公司的经理，读了这篇文章，于是上网听她们的歌。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but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但是；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so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因此；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和；于是；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or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或者。根据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“read the article... went on the Internet to listen to their songs”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可知，前后是递进关系，应用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连接。故选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7988" y="34691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37603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Months ago the four girls decided to put some of their best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online. A reporter heard their songs. He loved them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an article about the band. At that time, the band was called The Melbourne Four. John Barnard, manager of a big company, read the article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went on the Internet to listen to their songs. He loved them too. He became their manager the next week. And he changed the band’s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to Go Girls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4543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  <a:tab pos="6570980" algn="l"/>
                <a:tab pos="7381240" algn="l"/>
                <a:tab pos="8821420" algn="l"/>
                <a:tab pos="9811385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9.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A. place	 B. people	      C. song	      D. name</a:t>
            </a:r>
            <a:endParaRPr lang="zh-CN" altLang="zh-CN" sz="2400" smtClean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1152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考查名词辨析。句意：而且他把乐队的名字改成了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Go Girls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place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地方；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people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人们；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song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歌曲；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name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名字。根据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“Go Girls is the name of...”“And he changed the band’</a:t>
            </a:r>
            <a:r>
              <a:rPr lang="en-US" altLang="zh-CN" sz="2400" b="1" i="1" dirty="0" smtClean="0">
                <a:solidFill>
                  <a:srgbClr val="FF0000"/>
                </a:solidFill>
                <a:cs typeface="Times New Roman"/>
              </a:rPr>
              <a:t>s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... to Go Girls.”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可知，此处指把乐队的名字改了。故选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5492" y="35738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8407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4810"/>
            <a:ext cx="11485848" cy="27922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Months ago the four girls decided to put some of their best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online. A reporter heard their songs. He loved them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an article about the band. At that time, the band was called The Melbourne Four. John Barnard, manager of a big company, read the article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went on the Internet to listen to their songs. He loved them too. He became their manager the next week. And he changed the band’s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to Go Girls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28800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52650" algn="l"/>
                <a:tab pos="4037013" algn="l"/>
                <a:tab pos="6638925" algn="l"/>
                <a:tab pos="6819900" algn="l"/>
                <a:tab pos="7380288" algn="l"/>
                <a:tab pos="8820150" algn="l"/>
                <a:tab pos="981075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　）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/>
              </a:rPr>
              <a:t>10.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A. happily	 B. quickly  		C. nearly	 D. hardly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1793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考查副词辨析。句意：这个乐队迅速在全球范围内走红。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happily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快乐地；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quickly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快速地；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nearly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几乎；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 hardly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几乎不。根据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“The band... became popular in </a:t>
            </a:r>
          </a:p>
          <a:p>
            <a:pPr hangingPunct="0">
              <a:spcAft>
                <a:spcPts val="0"/>
              </a:spcAft>
            </a:pPr>
            <a:endParaRPr lang="en-US" altLang="zh-CN" sz="2400" b="1" dirty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the world. And so many people like them.”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可知，乐队迅速在全球范围内走红，很多人喜欢她们。故选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34003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636" y="4983222"/>
            <a:ext cx="549474" cy="3663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6963" y="4983222"/>
            <a:ext cx="3299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近义词为</a:t>
            </a:r>
            <a:r>
              <a:rPr lang="zh-CN" altLang="en-US" sz="2400" dirty="0">
                <a:solidFill>
                  <a:srgbClr val="00B0F0"/>
                </a:solidFill>
              </a:rPr>
              <a:t>almost </a:t>
            </a:r>
            <a:r>
              <a:rPr lang="zh-CN" altLang="en-US" sz="240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几乎</a:t>
            </a:r>
            <a:r>
              <a:rPr lang="zh-CN" altLang="en-US" sz="2400" dirty="0">
                <a:solidFill>
                  <a:srgbClr val="00B0F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57629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5193202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270196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cs typeface="Times New Roman"/>
              </a:rPr>
              <a:t>That is going so well that next year they are going to play in the USA and New Zealand.</a:t>
            </a:r>
            <a:endParaRPr lang="zh-CN" altLang="zh-CN" sz="900">
              <a:cs typeface="Times New Roman"/>
            </a:endParaRPr>
          </a:p>
        </p:txBody>
      </p:sp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00787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679598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那进展得如此顺利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以至于明年她们将在美国和新西兰演奏。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435802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这是一个主从复合句。由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“so ... that ...”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引导结果状语从句。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290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4" y="620688"/>
            <a:ext cx="11233248" cy="128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内容占位符 5"/>
          <p:cNvSpPr>
            <a:spLocks noGrp="1"/>
          </p:cNvSpPr>
          <p:nvPr>
            <p:ph idx="1"/>
          </p:nvPr>
        </p:nvSpPr>
        <p:spPr>
          <a:xfrm>
            <a:off x="360854" y="1869041"/>
            <a:ext cx="11485848" cy="2585323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smtClean="0">
                <a:solidFill>
                  <a:srgbClr val="FF0000"/>
                </a:solidFill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ea typeface="楷体"/>
                <a:cs typeface="Times New Roman"/>
              </a:rPr>
              <a:t>本文是一篇说明文。文章主要介绍了澳大利亚墨尔本的一个女子乐队</a:t>
            </a:r>
            <a:r>
              <a:rPr lang="en-US" altLang="zh-CN" smtClean="0">
                <a:cs typeface="Times New Roman"/>
              </a:rPr>
              <a:t>Go</a:t>
            </a:r>
            <a:r>
              <a:rPr lang="en-US" altLang="zh-CN" smtClean="0">
                <a:ea typeface="楷体"/>
                <a:cs typeface="Times New Roman"/>
              </a:rPr>
              <a:t> </a:t>
            </a:r>
            <a:r>
              <a:rPr lang="en-US" altLang="zh-CN" smtClean="0">
                <a:cs typeface="Times New Roman"/>
              </a:rPr>
              <a:t>Girls</a:t>
            </a:r>
            <a:r>
              <a:rPr lang="zh-CN" altLang="zh-CN" smtClean="0">
                <a:ea typeface="楷体"/>
                <a:cs typeface="Times New Roman"/>
              </a:rPr>
              <a:t>的成长历程。</a:t>
            </a:r>
            <a:endParaRPr lang="en-US" altLang="zh-CN" smtClean="0">
              <a:ea typeface="楷体"/>
              <a:cs typeface="Times New Roman"/>
            </a:endParaRPr>
          </a:p>
          <a:p>
            <a:pPr algn="r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/>
              </a:rPr>
              <a:t>河北保定满城区实验中学期末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1927436"/>
            <a:ext cx="3024336" cy="79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4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6990"/>
            <a:ext cx="11485848" cy="2445093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Go Girls is the name of a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teenage band from Melbourne in Australia. There are four girls in the band, two pairs of sisters. The girls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 the same street in Melbourne and went to the same schools. They have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music together almost all their lives. Katya and Megan play the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Suzie plays the drums and her sister Anna, the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of the four, sings. They were always popular at school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569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 　）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/>
              </a:rPr>
              <a:t>1.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A. popular	  B. bad	   	C.boring   	     D. tiring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　　　　　　　　　　　　　　　　　　　　　　　　　　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考查形容词辨析。句意：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Go Girls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是澳大利亚墨尔本一个受欢迎的青少年乐队的名字。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popular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受欢迎的；流行的；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bad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坏的；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boring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无聊的；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tiring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累人的。根据最后一段中的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“And so many people like them.”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可知，这个乐队很受欢迎。故选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484" y="33664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87885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5093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Go Girls is the name of a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teenage band from Melbourne in Australia. There are four girls in the band, two pairs of sisters. The girls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 the same street in Melbourne and went to the same schools. They have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music together almost all their lives. Katya and Megan play the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Suzie plays the drums and her sister Anna, the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of the four, sings. They were always popular at school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32583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40000"/>
              </a:lnSpc>
              <a:spcAft>
                <a:spcPts val="0"/>
              </a:spcAft>
              <a:tabLst>
                <a:tab pos="1790700" algn="l"/>
                <a:tab pos="3494088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cs typeface="Times New Roman"/>
              </a:rPr>
              <a:t>（　）</a:t>
            </a:r>
            <a:r>
              <a:rPr lang="en-US" altLang="zh-CN" sz="2400" dirty="0" smtClean="0">
                <a:solidFill>
                  <a:srgbClr val="00B0F0"/>
                </a:solidFill>
                <a:cs typeface="Times New Roman"/>
              </a:rPr>
              <a:t>2.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 A. grew on	B. grew in	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	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C. grew up		D. grew out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2477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考查动词短语辨析。句意：这些女孩在墨尔本的同一条街上长大，就读于同一所学校。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grow on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逐渐为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/>
              </a:rPr>
              <a:t>……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所喜欢；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grow in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在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/>
              </a:rPr>
              <a:t>……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成长；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grow up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长大；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grow out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长出。根据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“The girls... on the same street in Melbourne and went to the same schools.”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可知，此处指女孩们都在墨尔本长大。故选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1858" y="3120832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05634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37132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cs typeface="Times New Roman"/>
              </a:rPr>
              <a:t>Go Girls is the name of a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cs typeface="Times New Roman"/>
              </a:rPr>
              <a:t> teenage band from Melbourne in Australia. There are four girls in the band, two pairs of sisters. The girls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cs typeface="Times New Roman"/>
              </a:rPr>
              <a:t> on the same street in Melbourne and went to the same schools. They have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cs typeface="Times New Roman"/>
              </a:rPr>
              <a:t> music together almost all their lives. Katya and Megan play the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cs typeface="Times New Roman"/>
              </a:rPr>
              <a:t> Suzie plays the drums and her sister Anna, the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cs typeface="Times New Roman"/>
              </a:rPr>
              <a:t> of the four, sings. They were always popular at school</a:t>
            </a:r>
            <a:r>
              <a:rPr lang="en-US" altLang="zh-CN" sz="26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7094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4486275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3.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 A. got	 B. made	     C. lost	         D. taught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909500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考查动词辨析。句意：她们几乎一生都在一起创作音乐。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get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得到；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make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制作；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lose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失去；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teach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教授。根据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“Go Girls is the name of a ... teenage band from Melbourne in Australia.”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可知，她们是一个乐队，因此她们一起制作音乐。故选</a:t>
            </a:r>
            <a:r>
              <a:rPr lang="en-US" altLang="zh-CN" sz="2600" b="1" dirty="0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2446" y="3480452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43891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5093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Go Girls is the name of a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teenage band from Melbourne in Australia. There are four girls in the band, two pairs of sisters. The girls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 the same street in Melbourne and went to the same schools. They have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music together almost all their lives. Katya and Megan play the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Suzie plays the drums and her sister Anna, the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of the four, sings. They were always popular at school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34975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6543675" algn="l"/>
                <a:tab pos="6570663" algn="l"/>
                <a:tab pos="7380288" algn="l"/>
                <a:tab pos="8820150" algn="l"/>
                <a:tab pos="9810750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4.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A. guitar	B. book	</a:t>
            </a:r>
          </a:p>
          <a:p>
            <a:pPr eaLnBrk="1" hangingPunct="0">
              <a:spcAft>
                <a:spcPts val="0"/>
              </a:spcAft>
              <a:tabLst>
                <a:tab pos="1527175" algn="l"/>
                <a:tab pos="6543675" algn="l"/>
                <a:tab pos="6570663" algn="l"/>
                <a:tab pos="7380288" algn="l"/>
                <a:tab pos="8820150" algn="l"/>
                <a:tab pos="9810750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	C. bread	D. homework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1603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考查名词辨析。句意：卡蒂亚和梅根弹吉他，苏西打鼓，她的妹妹安娜是四人中最小的，她负责唱歌。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guitar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吉他；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book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书；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bread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面包；</a:t>
            </a:r>
            <a:r>
              <a:rPr lang="en-US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homework</a:t>
            </a:r>
            <a:r>
              <a:rPr lang="zh-CN" altLang="zh-CN" sz="24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作业</a:t>
            </a:r>
            <a:r>
              <a:rPr lang="en-US" altLang="zh-CN" sz="2400" b="1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 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。根</a:t>
            </a:r>
            <a:endParaRPr lang="en-US" altLang="zh-CN" sz="2400" b="1" dirty="0" smtClean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endParaRPr lang="en-US" altLang="zh-CN" sz="2400" b="1" dirty="0">
              <a:solidFill>
                <a:srgbClr val="FF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“play the...”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可知，此处指弹吉他。故选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004" y="32246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5279459"/>
            <a:ext cx="589156" cy="43204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94606" y="5332993"/>
            <a:ext cx="3478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play</a:t>
            </a:r>
            <a:r>
              <a:rPr lang="en-US" altLang="zh-CN" sz="2400" dirty="0" smtClean="0">
                <a:uFill>
                  <a:solidFill>
                    <a:srgbClr val="00B0F0"/>
                  </a:solidFill>
                </a:uFill>
                <a:cs typeface="Times New Roman"/>
              </a:rPr>
              <a:t> </a:t>
            </a:r>
            <a:r>
              <a:rPr lang="zh-CN" altLang="en-US" sz="2400" dirty="0" smtClean="0">
                <a:solidFill>
                  <a:srgbClr val="00B0F0"/>
                </a:solidFill>
              </a:rPr>
              <a:t>＋ </a:t>
            </a:r>
            <a:r>
              <a:rPr lang="en-US" altLang="zh-CN" sz="2400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the</a:t>
            </a:r>
            <a:r>
              <a:rPr lang="zh-CN" altLang="en-US" sz="2400" dirty="0" smtClean="0">
                <a:solidFill>
                  <a:srgbClr val="00B0F0"/>
                </a:solidFill>
              </a:rPr>
              <a:t>＋</a:t>
            </a:r>
            <a:r>
              <a:rPr lang="zh-CN" altLang="en-US" sz="240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乐器名词</a:t>
            </a:r>
            <a:r>
              <a:rPr lang="zh-CN" altLang="en-US" sz="2400" dirty="0">
                <a:solidFill>
                  <a:srgbClr val="00B0F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4263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18026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238375" algn="l"/>
                <a:tab pos="3941763" algn="l"/>
                <a:tab pos="6280150" algn="l"/>
                <a:tab pos="6365875" algn="l"/>
                <a:tab pos="8820150" algn="l"/>
                <a:tab pos="9239250" algn="l"/>
              </a:tabLst>
            </a:pPr>
            <a:r>
              <a:rPr lang="zh-CN" altLang="zh-CN" sz="2400" dirty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dirty="0">
                <a:solidFill>
                  <a:srgbClr val="00B0F0"/>
                </a:solidFill>
                <a:cs typeface="Times New Roman"/>
              </a:rPr>
              <a:t>5.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A. longest	B. widest		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. farthest	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	D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youngest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05522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考查形容词辨析。句意：卡蒂亚和梅根弹吉他，苏西打鼓，她的妹妹安娜是四姐妹中最小的，她负责唱歌。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longest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最长的；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widest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最宽的；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farthest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最远的；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youngest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最年轻的。根据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“her sister Anna, the... of the four, sings”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可知，此处指安娜是四人中年龄最小的一个。故选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874" y="33080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790698"/>
            <a:ext cx="11485848" cy="244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Go Girls is the name of a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teenage band from Melbourne in Australia. There are four girls in the band, two pairs of sisters. The girls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on the same street in Melbourne and went to the same schools. They have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music together almost all their lives. Katya and Megan play the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Suzie plays the drums and her sister Anna, the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of the four, sings. They were always popular at school.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98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3694"/>
            <a:ext cx="11485848" cy="27922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Months ago the four girls decided to put some of their best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online. A reporter heard their songs. He loved them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an article about the band. At that time, the band was called The Melbourne Four. John Barnard, manager of a big company, read the article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went on the Internet to listen to their songs. He loved them too. He became their manager the next week. And he changed the band’s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to Go Girls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983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  <a:tab pos="6570980" algn="l"/>
                <a:tab pos="7381240" algn="l"/>
                <a:tab pos="8821420" algn="l"/>
                <a:tab pos="9811385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 　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6.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A. songs	B. friends	   C. food	  D. students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考查名词辨析。句意：几个月前，这四个女孩决定把她们最棒的一些歌曲放到网上。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song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歌曲；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friend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朋友；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food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食物；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student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学生。根据空后的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“A reporter heard their songs”.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可知，四个女孩把她们制作的歌曲放到网上。故选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3674" y="37141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46786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3800"/>
            <a:ext cx="11485848" cy="27922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Months ago the four girls decided to put some of their best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online. A reporter heard their songs. He loved them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an article about the band. At that time, the band was called The Melbourne Four. John Barnard, manager of a big company, read the article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went on the Internet to listen to their songs. He loved them too. He became their manager the next week. And he changed the band’s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cs typeface="Times New Roman"/>
              </a:rPr>
              <a:t> to Go Girls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3622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  <a:tab pos="6570980" algn="l"/>
                <a:tab pos="7381240" algn="l"/>
                <a:tab pos="8821420" algn="l"/>
                <a:tab pos="9811385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7.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 A. wanted	   B. wrote	      C. saw	      D. heard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3861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考查动词辨析。句意：他很喜欢它们，还写了一篇关于这个乐队的文章。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want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想；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write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写；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see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看见；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hear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听。根据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“an article about the band”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可知，这名记者是写了一篇文章。故选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2400" b="1" dirty="0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344407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64793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942</Words>
  <Application>Microsoft Office PowerPoint</Application>
  <PresentationFormat>自定义</PresentationFormat>
  <Paragraphs>54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